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7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Squada One"/>
      <p:regular r:id="rId32"/>
    </p:embeddedFont>
    <p:embeddedFont>
      <p:font typeface="Nunito Sans SemiBold"/>
      <p:regular r:id="rId33"/>
      <p:bold r:id="rId34"/>
      <p:italic r:id="rId35"/>
      <p:boldItalic r:id="rId36"/>
    </p:embeddedFont>
    <p:embeddedFont>
      <p:font typeface="Roboto Light"/>
      <p:regular r:id="rId37"/>
      <p:bold r:id="rId38"/>
      <p:italic r:id="rId39"/>
      <p:boldItalic r:id="rId40"/>
    </p:embeddedFont>
    <p:embeddedFont>
      <p:font typeface="Nunito Sans ExtraBold"/>
      <p:bold r:id="rId41"/>
      <p:boldItalic r:id="rId42"/>
    </p:embeddedFont>
    <p:embeddedFont>
      <p:font typeface="Roboto Slab Regular"/>
      <p:regular r:id="rId43"/>
      <p:bold r:id="rId44"/>
    </p:embeddedFont>
    <p:embeddedFont>
      <p:font typeface="Nunito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boldItalic.fntdata"/><Relationship Id="rId20" Type="http://schemas.openxmlformats.org/officeDocument/2006/relationships/slide" Target="slides/slide16.xml"/><Relationship Id="rId42" Type="http://schemas.openxmlformats.org/officeDocument/2006/relationships/font" Target="fonts/NunitoSansExtraBold-boldItalic.fntdata"/><Relationship Id="rId41" Type="http://schemas.openxmlformats.org/officeDocument/2006/relationships/font" Target="fonts/NunitoSansExtraBold-bold.fntdata"/><Relationship Id="rId22" Type="http://schemas.openxmlformats.org/officeDocument/2006/relationships/slide" Target="slides/slide18.xml"/><Relationship Id="rId44" Type="http://schemas.openxmlformats.org/officeDocument/2006/relationships/font" Target="fonts/RobotoSlabRegular-bold.fntdata"/><Relationship Id="rId21" Type="http://schemas.openxmlformats.org/officeDocument/2006/relationships/slide" Target="slides/slide17.xml"/><Relationship Id="rId43" Type="http://schemas.openxmlformats.org/officeDocument/2006/relationships/font" Target="fonts/RobotoSlabRegular-regular.fntdata"/><Relationship Id="rId24" Type="http://schemas.openxmlformats.org/officeDocument/2006/relationships/slide" Target="slides/slide20.xml"/><Relationship Id="rId46" Type="http://schemas.openxmlformats.org/officeDocument/2006/relationships/font" Target="fonts/NunitoSans-bold.fntdata"/><Relationship Id="rId23" Type="http://schemas.openxmlformats.org/officeDocument/2006/relationships/slide" Target="slides/slide19.xml"/><Relationship Id="rId45" Type="http://schemas.openxmlformats.org/officeDocument/2006/relationships/font" Target="fonts/Nunito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48" Type="http://schemas.openxmlformats.org/officeDocument/2006/relationships/font" Target="fonts/NunitoSans-boldItalic.fntdata"/><Relationship Id="rId25" Type="http://schemas.openxmlformats.org/officeDocument/2006/relationships/slide" Target="slides/slide21.xml"/><Relationship Id="rId47" Type="http://schemas.openxmlformats.org/officeDocument/2006/relationships/font" Target="fonts/NunitoSans-italic.fntdata"/><Relationship Id="rId28" Type="http://schemas.openxmlformats.org/officeDocument/2006/relationships/font" Target="fonts/Roboto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7.xml"/><Relationship Id="rId33" Type="http://schemas.openxmlformats.org/officeDocument/2006/relationships/font" Target="fonts/NunitoSansSemiBold-regular.fntdata"/><Relationship Id="rId10" Type="http://schemas.openxmlformats.org/officeDocument/2006/relationships/slide" Target="slides/slide6.xml"/><Relationship Id="rId32" Type="http://schemas.openxmlformats.org/officeDocument/2006/relationships/font" Target="fonts/SquadaOne-regular.fntdata"/><Relationship Id="rId13" Type="http://schemas.openxmlformats.org/officeDocument/2006/relationships/slide" Target="slides/slide9.xml"/><Relationship Id="rId35" Type="http://schemas.openxmlformats.org/officeDocument/2006/relationships/font" Target="fonts/NunitoSansSemiBold-italic.fntdata"/><Relationship Id="rId12" Type="http://schemas.openxmlformats.org/officeDocument/2006/relationships/slide" Target="slides/slide8.xml"/><Relationship Id="rId34" Type="http://schemas.openxmlformats.org/officeDocument/2006/relationships/font" Target="fonts/NunitoSansSemiBold-bold.fntdata"/><Relationship Id="rId15" Type="http://schemas.openxmlformats.org/officeDocument/2006/relationships/slide" Target="slides/slide11.xml"/><Relationship Id="rId37" Type="http://schemas.openxmlformats.org/officeDocument/2006/relationships/font" Target="fonts/RobotoLight-regular.fntdata"/><Relationship Id="rId14" Type="http://schemas.openxmlformats.org/officeDocument/2006/relationships/slide" Target="slides/slide10.xml"/><Relationship Id="rId36" Type="http://schemas.openxmlformats.org/officeDocument/2006/relationships/font" Target="fonts/NunitoSansSemiBold-boldItalic.fntdata"/><Relationship Id="rId17" Type="http://schemas.openxmlformats.org/officeDocument/2006/relationships/slide" Target="slides/slide13.xml"/><Relationship Id="rId39" Type="http://schemas.openxmlformats.org/officeDocument/2006/relationships/font" Target="fonts/RobotoLight-italic.fntdata"/><Relationship Id="rId16" Type="http://schemas.openxmlformats.org/officeDocument/2006/relationships/slide" Target="slides/slide12.xml"/><Relationship Id="rId38" Type="http://schemas.openxmlformats.org/officeDocument/2006/relationships/font" Target="fonts/RobotoLight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8c7eb19c2f_0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g8c7eb19c2f_0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8c7eb19c2f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8c7eb19c2f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c7eb19c2f_0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8c7eb19c2f_0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8c7eb19c2f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8c7eb19c2f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8c7eb19c2f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8c7eb19c2f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8c7eb19c2f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g8c7eb19c2f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c7eb19c2f_0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8c7eb19c2f_0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8c7eb19c2f_0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g8c7eb19c2f_0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8c7eb19c2f_0_1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g8c7eb19c2f_0_1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8c7eb19c2f_0_1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g8c7eb19c2f_0_1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8c7eb19c2f_0_1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g8c7eb19c2f_0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8c7eb19c2f_0_2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g8c7eb19c2f_0_2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c7eb19c2f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8c7eb19c2f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8c7eb19c2f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8c7eb19c2f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8c7eb19c2f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8c7eb19c2f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c7eb19c2f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8c7eb19c2f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" name="Google Shape;120;p11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/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0" name="Google Shape;130;p12"/>
          <p:cNvSpPr txBox="1"/>
          <p:nvPr>
            <p:ph idx="1" type="subTitle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/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13"/>
          <p:cNvSpPr txBox="1"/>
          <p:nvPr>
            <p:ph idx="1" type="subTitle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rect b="b" l="l" r="r" t="t"/>
            <a:pathLst>
              <a:path extrusionOk="0" h="7151" w="23488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rect b="b" l="l" r="r" t="t"/>
            <a:pathLst>
              <a:path extrusionOk="0" h="4069" w="10393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rect b="b" l="l" r="r" t="t"/>
            <a:pathLst>
              <a:path extrusionOk="0" h="7288" w="13235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rect b="b" l="l" r="r" t="t"/>
            <a:pathLst>
              <a:path extrusionOk="0" h="2707" w="5865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rect b="b" l="l" r="r" t="t"/>
            <a:pathLst>
              <a:path extrusionOk="0" h="3099" w="12209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rect b="b" l="l" r="r" t="t"/>
            <a:pathLst>
              <a:path extrusionOk="0" h="4796" w="11622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rect b="b" l="l" r="r" t="t"/>
            <a:pathLst>
              <a:path extrusionOk="0" h="5916" w="6816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/>
          <p:nvPr>
            <p:ph idx="1" type="subTitle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6" name="Google Shape;156;p14"/>
          <p:cNvSpPr txBox="1"/>
          <p:nvPr>
            <p:ph idx="2" type="subTitle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3" type="subTitle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4" type="subTitle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4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54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/>
          <p:nvPr>
            <p:ph idx="1" type="subTitle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69" name="Google Shape;169;p15"/>
          <p:cNvSpPr txBox="1"/>
          <p:nvPr>
            <p:ph idx="2" type="subTitle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0" name="Google Shape;170;p15"/>
          <p:cNvSpPr txBox="1"/>
          <p:nvPr>
            <p:ph idx="3" type="subTitle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1" name="Google Shape;171;p15"/>
          <p:cNvSpPr txBox="1"/>
          <p:nvPr>
            <p:ph idx="4" type="subTitle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2" name="Google Shape;172;p15"/>
          <p:cNvSpPr txBox="1"/>
          <p:nvPr>
            <p:ph idx="5" type="subTitle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b="1"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73" name="Google Shape;173;p15"/>
          <p:cNvSpPr txBox="1"/>
          <p:nvPr>
            <p:ph idx="6" type="subTitle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 txBox="1"/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b="0" sz="21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3" name="Google Shape;183;p16"/>
          <p:cNvSpPr txBox="1"/>
          <p:nvPr>
            <p:ph idx="1" type="subTitle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6780000" dist="1714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01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FFFFFF">
              <a:alpha val="314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 txBox="1"/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b="0"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/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b="0" sz="5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9" name="Google Shape;199;p18"/>
          <p:cNvSpPr txBox="1"/>
          <p:nvPr>
            <p:ph idx="1" type="subTitle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rect b="b" l="l" r="r" t="t"/>
            <a:pathLst>
              <a:path extrusionOk="0" h="8582" w="17464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834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rect b="b" l="l" r="r" t="t"/>
            <a:pathLst>
              <a:path extrusionOk="0" h="1072" w="3451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rect b="b" l="l" r="r" t="t"/>
            <a:pathLst>
              <a:path extrusionOk="0" h="9272" w="4615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rect b="b" l="l" r="r" t="t"/>
            <a:pathLst>
              <a:path extrusionOk="0" h="2562" w="5576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1788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rect b="b" l="l" r="r" t="t"/>
            <a:pathLst>
              <a:path extrusionOk="0" h="4466" w="2874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rect b="b" l="l" r="r" t="t"/>
            <a:pathLst>
              <a:path extrusionOk="0" h="3756" w="16888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85738" rotWithShape="0" algn="bl" dir="1746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rect b="b" l="l" r="r" t="t"/>
            <a:pathLst>
              <a:path extrusionOk="0" h="10222" w="3686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rect b="b" l="l" r="r" t="t"/>
            <a:pathLst>
              <a:path extrusionOk="0" h="9742" w="11782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71450" rotWithShape="0" algn="bl" dir="810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/>
          <p:nvPr>
            <p:ph idx="1" type="subTitle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2" name="Google Shape;212;p19"/>
          <p:cNvSpPr txBox="1"/>
          <p:nvPr>
            <p:ph idx="2" type="subTitle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9"/>
          <p:cNvSpPr txBox="1"/>
          <p:nvPr>
            <p:ph hasCustomPrompt="1"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b="0" sz="4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/>
          <p:nvPr>
            <p:ph idx="1" type="subTitle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24" name="Google Shape;224;p20"/>
          <p:cNvSpPr txBox="1"/>
          <p:nvPr>
            <p:ph idx="2" type="subTitle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rect b="b" l="l" r="r" t="t"/>
            <a:pathLst>
              <a:path extrusionOk="0" h="9021" w="12402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5780000" dist="381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rect b="b" l="l" r="r" t="t"/>
            <a:pathLst>
              <a:path extrusionOk="0" h="16190" w="5085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4080000" dist="2000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rect b="b" l="l" r="r" t="t"/>
            <a:pathLst>
              <a:path extrusionOk="0" h="6442" w="9165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888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rect b="b" l="l" r="r" t="t"/>
            <a:pathLst>
              <a:path extrusionOk="0" h="2778" w="13981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1460000" dist="1333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rect b="b" l="l" r="r" t="t"/>
            <a:pathLst>
              <a:path extrusionOk="0" h="9839" w="2629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6260000" dist="2476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rect b="b" l="l" r="r" t="t"/>
            <a:pathLst>
              <a:path extrusionOk="0" h="5704" w="7937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rect b="b" l="l" r="r" t="t"/>
            <a:pathLst>
              <a:path extrusionOk="0" h="3625" w="12316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rect b="b" l="l" r="r" t="t"/>
            <a:pathLst>
              <a:path extrusionOk="0" h="10222" w="17133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144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" name="Google Shape;27;p3"/>
          <p:cNvSpPr txBox="1"/>
          <p:nvPr>
            <p:ph idx="1" type="subTitle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rect b="b" l="l" r="r" t="t"/>
            <a:pathLst>
              <a:path extrusionOk="0" h="57273" w="51204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rect b="b" l="l" r="r" t="t"/>
            <a:pathLst>
              <a:path extrusionOk="0" h="57613" w="57997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rect b="b" l="l" r="r" t="t"/>
            <a:pathLst>
              <a:path extrusionOk="0" h="52784" w="21587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rect b="b" l="l" r="r" t="t"/>
            <a:pathLst>
              <a:path extrusionOk="0" h="88833" w="51066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rect b="b" l="l" r="r" t="t"/>
            <a:pathLst>
              <a:path extrusionOk="0" h="60134" w="36102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99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1"/>
          <p:cNvSpPr txBox="1"/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2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/>
          <p:nvPr>
            <p:ph idx="1" type="subTitle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4" name="Google Shape;254;p23"/>
          <p:cNvSpPr txBox="1"/>
          <p:nvPr>
            <p:ph idx="2" type="subTitle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5" name="Google Shape;255;p23"/>
          <p:cNvSpPr txBox="1"/>
          <p:nvPr>
            <p:ph idx="3" type="subTitle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6" name="Google Shape;256;p23"/>
          <p:cNvSpPr txBox="1"/>
          <p:nvPr>
            <p:ph idx="4" type="subTitle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7" name="Google Shape;257;p23"/>
          <p:cNvSpPr txBox="1"/>
          <p:nvPr>
            <p:ph idx="5" type="subTitle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58" name="Google Shape;258;p23"/>
          <p:cNvSpPr txBox="1"/>
          <p:nvPr>
            <p:ph idx="6" type="subTitle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9" name="Google Shape;259;p23"/>
          <p:cNvSpPr txBox="1"/>
          <p:nvPr>
            <p:ph idx="7" type="subTitle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0" name="Google Shape;260;p23"/>
          <p:cNvSpPr txBox="1"/>
          <p:nvPr>
            <p:ph idx="8" type="subTitle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1" name="Google Shape;261;p23"/>
          <p:cNvSpPr txBox="1"/>
          <p:nvPr>
            <p:ph idx="9" type="subTitle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2" name="Google Shape;262;p23"/>
          <p:cNvSpPr txBox="1"/>
          <p:nvPr>
            <p:ph idx="13" type="subTitle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3" name="Google Shape;263;p23"/>
          <p:cNvSpPr txBox="1"/>
          <p:nvPr>
            <p:ph idx="14" type="subTitle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64" name="Google Shape;264;p23"/>
          <p:cNvSpPr txBox="1"/>
          <p:nvPr>
            <p:ph idx="15" type="subTitle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3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"/>
          <p:cNvSpPr txBox="1"/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9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4"/>
          <p:cNvSpPr txBox="1"/>
          <p:nvPr>
            <p:ph idx="1" type="subTitle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0" name="Google Shape;280;p24"/>
          <p:cNvSpPr txBox="1"/>
          <p:nvPr>
            <p:ph idx="2" type="subTitle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1" name="Google Shape;281;p24"/>
          <p:cNvSpPr txBox="1"/>
          <p:nvPr>
            <p:ph idx="3" type="subTitle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2" name="Google Shape;282;p24"/>
          <p:cNvSpPr txBox="1"/>
          <p:nvPr>
            <p:ph idx="4" type="subTitle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3" name="Google Shape;283;p24"/>
          <p:cNvSpPr txBox="1"/>
          <p:nvPr>
            <p:ph idx="5" type="subTitle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quada One"/>
              <a:buNone/>
              <a:defRPr sz="14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284" name="Google Shape;284;p24"/>
          <p:cNvSpPr txBox="1"/>
          <p:nvPr>
            <p:ph idx="6" type="subTitle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/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9" name="Google Shape;289;p25"/>
          <p:cNvSpPr txBox="1"/>
          <p:nvPr>
            <p:ph idx="1" type="subTitle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978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3860000" dist="1238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4920000" dist="1047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80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800" u="none" cap="none" strike="noStrik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/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9" name="Google Shape;299;p26"/>
          <p:cNvSpPr txBox="1"/>
          <p:nvPr>
            <p:ph idx="1" type="subTitle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rect b="b" l="l" r="r" t="t"/>
            <a:pathLst>
              <a:path extrusionOk="0" h="2664" w="7061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rect b="b" l="l" r="r" t="t"/>
            <a:pathLst>
              <a:path extrusionOk="0" h="7585" w="11045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240000" dist="1143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rect b="b" l="l" r="r" t="t"/>
            <a:pathLst>
              <a:path extrusionOk="0" h="4817" w="8492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032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rect b="b" l="l" r="r" t="t"/>
            <a:pathLst>
              <a:path extrusionOk="0" h="6100" w="8877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rect b="b" l="l" r="r" t="t"/>
            <a:pathLst>
              <a:path extrusionOk="0" h="12758" w="6474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1260000" dist="571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CUSTOM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" name="Google Shape;35;p4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5" type="subTitle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6" type="subTitle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hasCustomPrompt="1"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/>
          <p:nvPr>
            <p:ph hasCustomPrompt="1"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/>
          <p:nvPr>
            <p:ph hasCustomPrompt="1"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/>
          <p:nvPr>
            <p:ph idx="13" type="subTitle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4" type="subTitle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hasCustomPrompt="1" idx="15" type="title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b="0" sz="18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rect b="b" l="l" r="r" t="t"/>
            <a:pathLst>
              <a:path extrusionOk="0" h="5931" w="19023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rect b="b" l="l" r="r" t="t"/>
            <a:pathLst>
              <a:path extrusionOk="0" h="5661" w="14932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rect b="b" l="l" r="r" t="t"/>
            <a:pathLst>
              <a:path extrusionOk="0" h="6458" w="25443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rect b="b" l="l" r="r" t="t"/>
            <a:pathLst>
              <a:path extrusionOk="0" h="4005" w="10233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rect b="b" l="l" r="r" t="t"/>
            <a:pathLst>
              <a:path extrusionOk="0" h="10371" w="20743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7560000" dist="47625">
              <a:srgbClr val="000000">
                <a:alpha val="57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/>
          <p:nvPr>
            <p:ph idx="1" type="subTitle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Squada One"/>
              <a:buNone/>
              <a:defRPr sz="12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Nunito Sans ExtraBold"/>
              <a:buNone/>
              <a:defRPr sz="1200">
                <a:solidFill>
                  <a:srgbClr val="FFFFFF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/>
        </p:txBody>
      </p:sp>
      <p:sp>
        <p:nvSpPr>
          <p:cNvPr id="56" name="Google Shape;56;p5"/>
          <p:cNvSpPr txBox="1"/>
          <p:nvPr>
            <p:ph idx="2" type="subTitle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rect b="b" l="l" r="r" t="t"/>
            <a:pathLst>
              <a:path extrusionOk="0" h="84" w="6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rgbClr val="1414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rect b="b" l="l" r="r" t="t"/>
            <a:pathLst>
              <a:path extrusionOk="0" h="1" w="98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 txBox="1"/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6"/>
          <p:cNvSpPr txBox="1"/>
          <p:nvPr>
            <p:ph idx="1" type="subTitle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rect b="b" l="l" r="r" t="t"/>
            <a:pathLst>
              <a:path extrusionOk="0" h="7723" w="9251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rect b="b" l="l" r="r" t="t"/>
            <a:pathLst>
              <a:path extrusionOk="0" h="14206" w="1143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42888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rect b="b" l="l" r="r" t="t"/>
            <a:pathLst>
              <a:path extrusionOk="0" h="2211" w="343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rect b="b" l="l" r="r" t="t"/>
            <a:pathLst>
              <a:path extrusionOk="0" h="6679" w="16129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28588" rotWithShape="0" algn="bl" dir="3840000" dist="95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rect b="b" l="l" r="r" t="t"/>
            <a:pathLst>
              <a:path extrusionOk="0" h="14345" w="13597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7"/>
          <p:cNvSpPr txBox="1"/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0"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7"/>
          <p:cNvSpPr txBox="1"/>
          <p:nvPr>
            <p:ph idx="1" type="subTitle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None/>
              <a:defRPr sz="9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/>
          <p:nvPr>
            <p:ph hasCustomPrompt="1"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b="1" sz="39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/>
          <p:nvPr>
            <p:ph idx="1" type="subTitle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6" name="Google Shape;86;p8"/>
          <p:cNvSpPr/>
          <p:nvPr/>
        </p:nvSpPr>
        <p:spPr>
          <a:xfrm flipH="1" rot="10800000">
            <a:off x="5059867" y="0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/>
          <p:nvPr/>
        </p:nvSpPr>
        <p:spPr>
          <a:xfrm flipH="1" rot="10800000">
            <a:off x="6" y="3324574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8"/>
          <p:cNvSpPr/>
          <p:nvPr/>
        </p:nvSpPr>
        <p:spPr>
          <a:xfrm flipH="1" rot="10800000">
            <a:off x="7359611" y="0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8"/>
          <p:cNvSpPr/>
          <p:nvPr/>
        </p:nvSpPr>
        <p:spPr>
          <a:xfrm flipH="1" rot="10800000">
            <a:off x="-132275" y="1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8"/>
          <p:cNvSpPr/>
          <p:nvPr/>
        </p:nvSpPr>
        <p:spPr>
          <a:xfrm flipH="1" rot="10800000">
            <a:off x="-3926" y="3937414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62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/>
          <p:nvPr>
            <p:ph hasCustomPrompt="1"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/>
          <p:nvPr>
            <p:ph hasCustomPrompt="1" idx="2" type="title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/>
          <p:nvPr>
            <p:ph hasCustomPrompt="1" idx="3" type="title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None/>
              <a:defRPr b="0" sz="39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7" name="Google Shape;97;p9"/>
          <p:cNvSpPr txBox="1"/>
          <p:nvPr>
            <p:ph idx="4" type="subTitle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8" name="Google Shape;98;p9"/>
          <p:cNvSpPr txBox="1"/>
          <p:nvPr>
            <p:ph idx="5" type="subTitle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rect b="b" l="l" r="r" t="t"/>
            <a:pathLst>
              <a:path extrusionOk="0" h="7152" w="16482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rect b="b" l="l" r="r" t="t"/>
            <a:pathLst>
              <a:path extrusionOk="0" h="7426" w="17636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rect b="b" l="l" r="r" t="t"/>
            <a:pathLst>
              <a:path extrusionOk="0" h="7469" w="7285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10140000" dist="666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rect b="b" l="l" r="r" t="t"/>
            <a:pathLst>
              <a:path extrusionOk="0" h="11579" w="11825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rect b="b" l="l" r="r" t="t"/>
            <a:pathLst>
              <a:path extrusionOk="0" h="4924" w="25528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57163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0"/>
          <p:cNvSpPr txBox="1"/>
          <p:nvPr>
            <p:ph idx="1" type="subTitle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8" name="Google Shape;108;p10"/>
          <p:cNvSpPr txBox="1"/>
          <p:nvPr>
            <p:ph idx="2" type="ctrTitle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rect b="b" l="l" r="r" t="t"/>
            <a:pathLst>
              <a:path extrusionOk="0" h="10821" w="799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rect b="b" l="l" r="r" t="t"/>
            <a:pathLst>
              <a:path extrusionOk="0" h="20647" w="21053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rect b="b" l="l" r="r" t="t"/>
            <a:pathLst>
              <a:path extrusionOk="0" h="9795" w="8973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rect b="b" l="l" r="r" t="t"/>
            <a:pathLst>
              <a:path extrusionOk="0" h="9407" w="10116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rect b="b" l="l" r="r" t="t"/>
            <a:pathLst>
              <a:path extrusionOk="0" h="14003" w="12327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  <a:effectLst>
            <a:outerShdw blurRad="11430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b="1" i="0" sz="3300" u="none" cap="none" strike="noStrik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857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indent="-2857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indent="-2857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Regular"/>
              <a:buChar char="•"/>
              <a:defRPr i="0" sz="900" u="none" cap="none" strike="noStrike">
                <a:solidFill>
                  <a:srgbClr val="071B5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/>
          <p:nvPr>
            <p:ph type="ctrTitle"/>
          </p:nvPr>
        </p:nvSpPr>
        <p:spPr>
          <a:xfrm>
            <a:off x="1254739" y="18867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sz="7100"/>
              <a:t>Shopping Assistant</a:t>
            </a:r>
            <a:endParaRPr b="0" sz="7100"/>
          </a:p>
        </p:txBody>
      </p:sp>
      <p:pic>
        <p:nvPicPr>
          <p:cNvPr id="311" name="Google Shape;31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575" y="645325"/>
            <a:ext cx="1241400" cy="124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7"/>
          <p:cNvSpPr txBox="1"/>
          <p:nvPr>
            <p:ph type="ctrTitle"/>
          </p:nvPr>
        </p:nvSpPr>
        <p:spPr>
          <a:xfrm flipH="1">
            <a:off x="799800" y="252375"/>
            <a:ext cx="16287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Магазин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7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Лого на магазина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Име на магазина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Адрес на магазина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Показване на адреса в/у google maps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Продукти в дадения магазин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5" name="Google Shape;37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1900" y="152400"/>
            <a:ext cx="4523926" cy="214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1900" y="2477128"/>
            <a:ext cx="4523926" cy="24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8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Продукти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38"/>
          <p:cNvSpPr txBox="1"/>
          <p:nvPr>
            <p:ph idx="1" type="subTitle"/>
          </p:nvPr>
        </p:nvSpPr>
        <p:spPr>
          <a:xfrm>
            <a:off x="4589525" y="18150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Визуализация на всички продукти в системата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Филтриране на продукти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Последно добавени продукти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3" name="Google Shape;383;p38"/>
          <p:cNvPicPr preferRelativeResize="0"/>
          <p:nvPr/>
        </p:nvPicPr>
        <p:blipFill rotWithShape="1">
          <a:blip r:embed="rId3">
            <a:alphaModFix/>
          </a:blip>
          <a:srcRect b="0" l="12841" r="12841" t="9041"/>
          <a:stretch/>
        </p:blipFill>
        <p:spPr>
          <a:xfrm>
            <a:off x="4589525" y="330650"/>
            <a:ext cx="4086025" cy="136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Google Shape;384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89525" y="2978075"/>
            <a:ext cx="4086024" cy="184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9"/>
          <p:cNvSpPr txBox="1"/>
          <p:nvPr>
            <p:ph type="ctrTitle"/>
          </p:nvPr>
        </p:nvSpPr>
        <p:spPr>
          <a:xfrm flipH="1">
            <a:off x="799800" y="252375"/>
            <a:ext cx="1628700" cy="381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Продукт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9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Изображение </a:t>
            </a:r>
            <a:r>
              <a:rPr lang="es-ES">
                <a:latin typeface="Calibri"/>
                <a:ea typeface="Calibri"/>
                <a:cs typeface="Calibri"/>
                <a:sym typeface="Calibri"/>
              </a:rPr>
              <a:t>на продукта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Име на продукта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Адрес на м</a:t>
            </a:r>
            <a:r>
              <a:rPr lang="es-ES">
                <a:latin typeface="Calibri"/>
                <a:ea typeface="Calibri"/>
                <a:cs typeface="Calibri"/>
                <a:sym typeface="Calibri"/>
              </a:rPr>
              <a:t>агазина където се намира продукта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Цена на продукта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Местоположение вътре в магазина на продукта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1" name="Google Shape;39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600" y="718025"/>
            <a:ext cx="3566850" cy="370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0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Потребители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40"/>
          <p:cNvSpPr txBox="1"/>
          <p:nvPr>
            <p:ph idx="1" type="subTitle"/>
          </p:nvPr>
        </p:nvSpPr>
        <p:spPr>
          <a:xfrm>
            <a:off x="4589525" y="1709688"/>
            <a:ext cx="3628200" cy="1153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Регистрация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Влизане в системата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588" y="145475"/>
            <a:ext cx="2627899" cy="144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9528" y="2369100"/>
            <a:ext cx="2526026" cy="26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1"/>
          <p:cNvSpPr txBox="1"/>
          <p:nvPr>
            <p:ph type="ctrTitle"/>
          </p:nvPr>
        </p:nvSpPr>
        <p:spPr>
          <a:xfrm flipH="1">
            <a:off x="799900" y="252375"/>
            <a:ext cx="19272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Потребителски панел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41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Име на потребителя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Поле за смяна на парола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Роля на потребителя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Истинско име и фамилия на потребителя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Мейл адрес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Бутон за изтриване на акаунта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Бутон за запазване на промените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6" name="Google Shape;406;p41"/>
          <p:cNvPicPr preferRelativeResize="0"/>
          <p:nvPr/>
        </p:nvPicPr>
        <p:blipFill rotWithShape="1">
          <a:blip r:embed="rId3">
            <a:alphaModFix/>
          </a:blip>
          <a:srcRect b="0" l="6807" r="6807" t="0"/>
          <a:stretch/>
        </p:blipFill>
        <p:spPr>
          <a:xfrm>
            <a:off x="4397600" y="718025"/>
            <a:ext cx="3566849" cy="370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2"/>
          <p:cNvSpPr txBox="1"/>
          <p:nvPr>
            <p:ph type="ctrTitle"/>
          </p:nvPr>
        </p:nvSpPr>
        <p:spPr>
          <a:xfrm flipH="1">
            <a:off x="800025" y="252375"/>
            <a:ext cx="2175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Любими продукти на потребител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42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Визуализация на любимите продукти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Филтрация на продуктите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13" name="Google Shape;41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3600" y="1660800"/>
            <a:ext cx="6090402" cy="15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3"/>
          <p:cNvSpPr txBox="1"/>
          <p:nvPr>
            <p:ph type="ctrTitle"/>
          </p:nvPr>
        </p:nvSpPr>
        <p:spPr>
          <a:xfrm flipH="1">
            <a:off x="800025" y="252375"/>
            <a:ext cx="2175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Кошница на потребителя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3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Избор на магазин при продукти от различни магазини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Показване на карта на магазина с най-къс път в него спрямо продуктите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Показване на 2 списъка за взети и невзети продукти от магазина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0" name="Google Shape;42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6000" y="135001"/>
            <a:ext cx="4805198" cy="107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9825" y="1347012"/>
            <a:ext cx="3277921" cy="175926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0777" y="3244975"/>
            <a:ext cx="3256033" cy="175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6459" y="1818217"/>
            <a:ext cx="3277916" cy="1773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4"/>
          <p:cNvSpPr txBox="1"/>
          <p:nvPr>
            <p:ph type="ctrTitle"/>
          </p:nvPr>
        </p:nvSpPr>
        <p:spPr>
          <a:xfrm flipH="1">
            <a:off x="800025" y="252375"/>
            <a:ext cx="2175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Мениджъри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44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Достъпни спрямо ролята на потребителя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Магазини, продукти и потребители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Чрез тях може да се променя информация за конкретно нещо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0" name="Google Shape;430;p44"/>
          <p:cNvPicPr preferRelativeResize="0"/>
          <p:nvPr/>
        </p:nvPicPr>
        <p:blipFill rotWithShape="1">
          <a:blip r:embed="rId3">
            <a:alphaModFix/>
          </a:blip>
          <a:srcRect b="39990" l="0" r="0" t="0"/>
          <a:stretch/>
        </p:blipFill>
        <p:spPr>
          <a:xfrm>
            <a:off x="3118225" y="3417500"/>
            <a:ext cx="5863924" cy="147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44"/>
          <p:cNvPicPr preferRelativeResize="0"/>
          <p:nvPr/>
        </p:nvPicPr>
        <p:blipFill rotWithShape="1">
          <a:blip r:embed="rId4">
            <a:alphaModFix/>
          </a:blip>
          <a:srcRect b="22928" l="0" r="0" t="0"/>
          <a:stretch/>
        </p:blipFill>
        <p:spPr>
          <a:xfrm>
            <a:off x="3118225" y="1629825"/>
            <a:ext cx="5863925" cy="15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" name="Google Shape;432;p44"/>
          <p:cNvPicPr preferRelativeResize="0"/>
          <p:nvPr/>
        </p:nvPicPr>
        <p:blipFill rotWithShape="1">
          <a:blip r:embed="rId5">
            <a:alphaModFix/>
          </a:blip>
          <a:srcRect b="25116" l="0" r="0" t="0"/>
          <a:stretch/>
        </p:blipFill>
        <p:spPr>
          <a:xfrm>
            <a:off x="3118225" y="40827"/>
            <a:ext cx="5863925" cy="133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5"/>
          <p:cNvSpPr txBox="1"/>
          <p:nvPr>
            <p:ph type="ctrTitle"/>
          </p:nvPr>
        </p:nvSpPr>
        <p:spPr>
          <a:xfrm flipH="1">
            <a:off x="1394675" y="1950950"/>
            <a:ext cx="2802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Едитор за положението на продукт в магазин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45"/>
          <p:cNvSpPr txBox="1"/>
          <p:nvPr>
            <p:ph idx="1" type="subTitle"/>
          </p:nvPr>
        </p:nvSpPr>
        <p:spPr>
          <a:xfrm>
            <a:off x="4624050" y="3428788"/>
            <a:ext cx="3628200" cy="1153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Зелената точка може да се мърда по картата за да се зададе нова позиция на продукта в магазина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С бутона се запаметява тази позиция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9" name="Google Shape;43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600" y="778438"/>
            <a:ext cx="4849526" cy="237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6"/>
          <p:cNvSpPr txBox="1"/>
          <p:nvPr>
            <p:ph type="ctrTitle"/>
          </p:nvPr>
        </p:nvSpPr>
        <p:spPr>
          <a:xfrm flipH="1">
            <a:off x="800025" y="252375"/>
            <a:ext cx="21756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Едитор на карта в магазин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46"/>
          <p:cNvSpPr txBox="1"/>
          <p:nvPr>
            <p:ph idx="1" type="subTitle"/>
          </p:nvPr>
        </p:nvSpPr>
        <p:spPr>
          <a:xfrm>
            <a:off x="624575" y="1660800"/>
            <a:ext cx="2314500" cy="182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Бутон за импортиране на карта от JSON файл.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Бутон за експортиране на текущо нарисуваната карта в JSON файл.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Контейнер със възможните средства за промяна на картата.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Calibri"/>
              <a:buAutoNum type="arabicPeriod"/>
            </a:pPr>
            <a:r>
              <a:rPr lang="es-ES">
                <a:latin typeface="Calibri"/>
                <a:ea typeface="Calibri"/>
                <a:cs typeface="Calibri"/>
                <a:sym typeface="Calibri"/>
              </a:rPr>
              <a:t>Бутон за запазване на промените в базите данни.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6" name="Google Shape;44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475" y="918675"/>
            <a:ext cx="5900124" cy="3193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idx="1" type="subTitle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Идея на проекта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29"/>
          <p:cNvSpPr txBox="1"/>
          <p:nvPr>
            <p:ph idx="2" type="subTitle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Какъв проблем решава приложението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9"/>
          <p:cNvSpPr txBox="1"/>
          <p:nvPr>
            <p:ph idx="3" type="subTitle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Основни </a:t>
            </a: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функционалности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9"/>
          <p:cNvSpPr txBox="1"/>
          <p:nvPr>
            <p:ph type="ctrTitle"/>
          </p:nvPr>
        </p:nvSpPr>
        <p:spPr>
          <a:xfrm>
            <a:off x="6722098" y="252324"/>
            <a:ext cx="2135700" cy="946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Съдържание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9"/>
          <p:cNvSpPr txBox="1"/>
          <p:nvPr>
            <p:ph idx="7" type="title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  <p:sp>
        <p:nvSpPr>
          <p:cNvPr id="321" name="Google Shape;321;p29"/>
          <p:cNvSpPr txBox="1"/>
          <p:nvPr>
            <p:ph idx="8" type="title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02</a:t>
            </a:r>
            <a:endParaRPr b="0"/>
          </a:p>
        </p:txBody>
      </p:sp>
      <p:sp>
        <p:nvSpPr>
          <p:cNvPr id="322" name="Google Shape;322;p29"/>
          <p:cNvSpPr txBox="1"/>
          <p:nvPr>
            <p:ph idx="9" type="title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03</a:t>
            </a:r>
            <a:endParaRPr b="0"/>
          </a:p>
        </p:txBody>
      </p:sp>
      <p:sp>
        <p:nvSpPr>
          <p:cNvPr id="323" name="Google Shape;323;p29"/>
          <p:cNvSpPr txBox="1"/>
          <p:nvPr>
            <p:ph idx="15" type="title"/>
          </p:nvPr>
        </p:nvSpPr>
        <p:spPr>
          <a:xfrm>
            <a:off x="1109465" y="3782141"/>
            <a:ext cx="1230600" cy="45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04</a:t>
            </a:r>
            <a:endParaRPr b="0"/>
          </a:p>
        </p:txBody>
      </p:sp>
      <p:sp>
        <p:nvSpPr>
          <p:cNvPr id="324" name="Google Shape;324;p29"/>
          <p:cNvSpPr txBox="1"/>
          <p:nvPr>
            <p:ph idx="13" type="subTitle"/>
          </p:nvPr>
        </p:nvSpPr>
        <p:spPr>
          <a:xfrm flipH="1">
            <a:off x="2406290" y="3511808"/>
            <a:ext cx="6451500" cy="561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Технологии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7"/>
          <p:cNvSpPr txBox="1"/>
          <p:nvPr>
            <p:ph idx="4294967295" type="subTitle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452" name="Google Shape;452;p47"/>
          <p:cNvSpPr txBox="1"/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Технологии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47"/>
          <p:cNvSpPr txBox="1"/>
          <p:nvPr>
            <p:ph idx="2" type="ctrTitle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</a:t>
            </a:r>
            <a:r>
              <a:rPr lang="es-ES"/>
              <a:t>4</a:t>
            </a:r>
            <a:endParaRPr b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8"/>
          <p:cNvSpPr txBox="1"/>
          <p:nvPr/>
        </p:nvSpPr>
        <p:spPr>
          <a:xfrm>
            <a:off x="4037324" y="1675975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Redux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459" name="Google Shape;459;p48"/>
          <p:cNvCxnSpPr/>
          <p:nvPr/>
        </p:nvCxnSpPr>
        <p:spPr>
          <a:xfrm>
            <a:off x="3431702" y="1192200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0" name="Google Shape;460;p48"/>
          <p:cNvSpPr txBox="1"/>
          <p:nvPr/>
        </p:nvSpPr>
        <p:spPr>
          <a:xfrm>
            <a:off x="2243361" y="1675975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React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61" name="Google Shape;461;p48"/>
          <p:cNvSpPr txBox="1"/>
          <p:nvPr/>
        </p:nvSpPr>
        <p:spPr>
          <a:xfrm>
            <a:off x="1230075" y="3519350"/>
            <a:ext cx="8148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TypeScript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62" name="Google Shape;462;p48"/>
          <p:cNvSpPr txBox="1"/>
          <p:nvPr/>
        </p:nvSpPr>
        <p:spPr>
          <a:xfrm>
            <a:off x="3172487" y="3528713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Material UI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463" name="Google Shape;463;p48"/>
          <p:cNvCxnSpPr/>
          <p:nvPr/>
        </p:nvCxnSpPr>
        <p:spPr>
          <a:xfrm>
            <a:off x="2566864" y="3044938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4" name="Google Shape;464;p48"/>
          <p:cNvSpPr txBox="1"/>
          <p:nvPr/>
        </p:nvSpPr>
        <p:spPr>
          <a:xfrm>
            <a:off x="5196412" y="3528713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Express JS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465" name="Google Shape;465;p48"/>
          <p:cNvCxnSpPr/>
          <p:nvPr/>
        </p:nvCxnSpPr>
        <p:spPr>
          <a:xfrm>
            <a:off x="4625302" y="3049650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6" name="Google Shape;466;p48"/>
          <p:cNvSpPr/>
          <p:nvPr/>
        </p:nvSpPr>
        <p:spPr>
          <a:xfrm>
            <a:off x="2304884" y="1304489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Google Shape;467;p48"/>
          <p:cNvGrpSpPr/>
          <p:nvPr/>
        </p:nvGrpSpPr>
        <p:grpSpPr>
          <a:xfrm>
            <a:off x="6499514" y="3059025"/>
            <a:ext cx="1410510" cy="698963"/>
            <a:chOff x="2061702" y="170938"/>
            <a:chExt cx="1410510" cy="698963"/>
          </a:xfrm>
        </p:grpSpPr>
        <p:sp>
          <p:nvSpPr>
            <p:cNvPr id="468" name="Google Shape;468;p48"/>
            <p:cNvSpPr txBox="1"/>
            <p:nvPr/>
          </p:nvSpPr>
          <p:spPr>
            <a:xfrm>
              <a:off x="2632812" y="650000"/>
              <a:ext cx="8394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9525">
              <a:noAutofit/>
            </a:bodyPr>
            <a:lstStyle/>
            <a:p>
              <a:pPr indent="0" lvl="0" marL="1270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>
                  <a:solidFill>
                    <a:srgbClr val="FFFFFF"/>
                  </a:solidFill>
                  <a:latin typeface="Squada One"/>
                  <a:ea typeface="Squada One"/>
                  <a:cs typeface="Squada One"/>
                  <a:sym typeface="Squada One"/>
                </a:rPr>
                <a:t>MongoDB</a:t>
              </a:r>
              <a:endParaRPr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endParaRPr>
            </a:p>
          </p:txBody>
        </p:sp>
        <p:cxnSp>
          <p:nvCxnSpPr>
            <p:cNvPr id="469" name="Google Shape;469;p48"/>
            <p:cNvCxnSpPr/>
            <p:nvPr/>
          </p:nvCxnSpPr>
          <p:spPr>
            <a:xfrm>
              <a:off x="2061702" y="170938"/>
              <a:ext cx="0" cy="6555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70" name="Google Shape;470;p48"/>
          <p:cNvGrpSpPr/>
          <p:nvPr/>
        </p:nvGrpSpPr>
        <p:grpSpPr>
          <a:xfrm>
            <a:off x="7355266" y="3168155"/>
            <a:ext cx="327823" cy="329566"/>
            <a:chOff x="-3852025" y="2764950"/>
            <a:chExt cx="291450" cy="293000"/>
          </a:xfrm>
        </p:grpSpPr>
        <p:sp>
          <p:nvSpPr>
            <p:cNvPr id="471" name="Google Shape;471;p48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8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" name="Google Shape;473;p48"/>
          <p:cNvSpPr txBox="1"/>
          <p:nvPr/>
        </p:nvSpPr>
        <p:spPr>
          <a:xfrm>
            <a:off x="5969748" y="1675975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9525">
            <a:noAutofit/>
          </a:bodyPr>
          <a:lstStyle/>
          <a:p>
            <a:pPr indent="0" lvl="0" marL="12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rPr>
              <a:t>React router</a:t>
            </a:r>
            <a:endParaRPr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cxnSp>
        <p:nvCxnSpPr>
          <p:cNvPr id="474" name="Google Shape;474;p48"/>
          <p:cNvCxnSpPr/>
          <p:nvPr/>
        </p:nvCxnSpPr>
        <p:spPr>
          <a:xfrm>
            <a:off x="5482318" y="1192200"/>
            <a:ext cx="0" cy="655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5" name="Google Shape;475;p48"/>
          <p:cNvGrpSpPr/>
          <p:nvPr/>
        </p:nvGrpSpPr>
        <p:grpSpPr>
          <a:xfrm>
            <a:off x="1473568" y="3188078"/>
            <a:ext cx="327823" cy="289720"/>
            <a:chOff x="-3137650" y="2787000"/>
            <a:chExt cx="291450" cy="257575"/>
          </a:xfrm>
        </p:grpSpPr>
        <p:sp>
          <p:nvSpPr>
            <p:cNvPr id="476" name="Google Shape;476;p48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8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8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8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8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8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8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8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48"/>
          <p:cNvGrpSpPr/>
          <p:nvPr/>
        </p:nvGrpSpPr>
        <p:grpSpPr>
          <a:xfrm>
            <a:off x="3433172" y="3166586"/>
            <a:ext cx="331821" cy="332705"/>
            <a:chOff x="-48633950" y="1972600"/>
            <a:chExt cx="300100" cy="300900"/>
          </a:xfrm>
        </p:grpSpPr>
        <p:sp>
          <p:nvSpPr>
            <p:cNvPr id="485" name="Google Shape;485;p48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8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48"/>
          <p:cNvGrpSpPr/>
          <p:nvPr/>
        </p:nvGrpSpPr>
        <p:grpSpPr>
          <a:xfrm>
            <a:off x="5448638" y="3165918"/>
            <a:ext cx="334919" cy="334031"/>
            <a:chOff x="-35495600" y="2631825"/>
            <a:chExt cx="292225" cy="291450"/>
          </a:xfrm>
        </p:grpSpPr>
        <p:sp>
          <p:nvSpPr>
            <p:cNvPr id="488" name="Google Shape;488;p48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8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8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8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48"/>
          <p:cNvGrpSpPr/>
          <p:nvPr/>
        </p:nvGrpSpPr>
        <p:grpSpPr>
          <a:xfrm>
            <a:off x="4291080" y="1294489"/>
            <a:ext cx="331848" cy="331821"/>
            <a:chOff x="-46401050" y="2333325"/>
            <a:chExt cx="300125" cy="300100"/>
          </a:xfrm>
        </p:grpSpPr>
        <p:sp>
          <p:nvSpPr>
            <p:cNvPr id="493" name="Google Shape;493;p48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8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8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8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7" name="Google Shape;497;p48"/>
          <p:cNvSpPr/>
          <p:nvPr/>
        </p:nvSpPr>
        <p:spPr>
          <a:xfrm>
            <a:off x="6275546" y="129305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9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500">
                <a:latin typeface="Calibri"/>
                <a:ea typeface="Calibri"/>
                <a:cs typeface="Calibri"/>
                <a:sym typeface="Calibri"/>
              </a:rPr>
              <a:t>Въпроси?</a:t>
            </a:r>
            <a:endParaRPr b="1" sz="4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0"/>
          <p:cNvSpPr txBox="1"/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500">
                <a:latin typeface="Calibri"/>
                <a:ea typeface="Calibri"/>
                <a:cs typeface="Calibri"/>
                <a:sym typeface="Calibri"/>
              </a:rPr>
              <a:t>Благодаря за вниманието!</a:t>
            </a:r>
            <a:endParaRPr b="1" sz="45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0"/>
          <p:cNvSpPr txBox="1"/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Идея на проекта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0"/>
          <p:cNvSpPr txBox="1"/>
          <p:nvPr>
            <p:ph idx="2" type="ctrTitle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-ES"/>
              <a:t>01</a:t>
            </a:r>
            <a:endParaRPr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Улеснение при пазаруване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31"/>
          <p:cNvSpPr txBox="1"/>
          <p:nvPr>
            <p:ph idx="1" type="subTitle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Съставяне на списък с продукти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Търсене на даден продукт в приложение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Визуализация на местоположението на всеки продукт в магазина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>
            <p:ph idx="1" type="subTitle"/>
          </p:nvPr>
        </p:nvSpPr>
        <p:spPr>
          <a:xfrm flipH="1">
            <a:off x="2143975" y="2211375"/>
            <a:ext cx="61842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Какъв проблем решава приложението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32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3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Бързо намиране на продукт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33"/>
          <p:cNvSpPr txBox="1"/>
          <p:nvPr>
            <p:ph idx="1" type="subTitle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Локация на даден продукт в магазин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Най-къс път до този продукт в магазина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4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Липсващ продукт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4"/>
          <p:cNvSpPr txBox="1"/>
          <p:nvPr>
            <p:ph idx="1" type="subTitle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Знание, дали даден продукт го има в магазина.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Предотвратяване</a:t>
            </a: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 на излишни обиколки в магазина.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Персоналът</a:t>
            </a: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 на магазина не се ангажира излишно и може да се съсредоточи върху работата си.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5"/>
          <p:cNvSpPr txBox="1"/>
          <p:nvPr>
            <p:ph idx="1" type="subTitle"/>
          </p:nvPr>
        </p:nvSpPr>
        <p:spPr>
          <a:xfrm flipH="1">
            <a:off x="2143975" y="2211375"/>
            <a:ext cx="6184200" cy="724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Основни </a:t>
            </a: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функционалности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35"/>
          <p:cNvSpPr txBox="1"/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6"/>
          <p:cNvSpPr txBox="1"/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b="1" lang="es-ES">
                <a:latin typeface="Calibri"/>
                <a:ea typeface="Calibri"/>
                <a:cs typeface="Calibri"/>
                <a:sym typeface="Calibri"/>
              </a:rPr>
              <a:t>Магазини</a:t>
            </a:r>
            <a:endParaRPr b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6"/>
          <p:cNvSpPr txBox="1"/>
          <p:nvPr>
            <p:ph idx="1" type="subTitle"/>
          </p:nvPr>
        </p:nvSpPr>
        <p:spPr>
          <a:xfrm>
            <a:off x="4589525" y="1815050"/>
            <a:ext cx="3628200" cy="1513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Визуализация на всички магазини в системата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Филтриране на магазини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AutoNum type="arabicPeriod"/>
            </a:pPr>
            <a:r>
              <a:rPr lang="es-ES" sz="1400">
                <a:latin typeface="Calibri"/>
                <a:ea typeface="Calibri"/>
                <a:cs typeface="Calibri"/>
                <a:sym typeface="Calibri"/>
              </a:rPr>
              <a:t>Последно добавени магазини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7" name="Google Shape;36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526" y="194924"/>
            <a:ext cx="4086023" cy="150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9526" y="3034475"/>
            <a:ext cx="4086024" cy="151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